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0" r:id="rId5"/>
    <p:sldId id="260" r:id="rId6"/>
    <p:sldId id="261" r:id="rId7"/>
    <p:sldId id="264" r:id="rId8"/>
    <p:sldId id="262" r:id="rId9"/>
    <p:sldId id="267" r:id="rId10"/>
    <p:sldId id="283" r:id="rId11"/>
    <p:sldId id="270" r:id="rId12"/>
    <p:sldId id="273" r:id="rId13"/>
    <p:sldId id="282" r:id="rId14"/>
    <p:sldId id="276" r:id="rId15"/>
    <p:sldId id="274" r:id="rId16"/>
    <p:sldId id="275" r:id="rId17"/>
    <p:sldId id="278" r:id="rId18"/>
    <p:sldId id="279" r:id="rId19"/>
    <p:sldId id="277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0" autoAdjust="0"/>
    <p:restoredTop sz="95341" autoAdjust="0"/>
  </p:normalViewPr>
  <p:slideViewPr>
    <p:cSldViewPr>
      <p:cViewPr varScale="1">
        <p:scale>
          <a:sx n="68" d="100"/>
          <a:sy n="68" d="100"/>
        </p:scale>
        <p:origin x="1422" y="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19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69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09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1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21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89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0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3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47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3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8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od_sol@.mail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311"/>
            <a:ext cx="91371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ле 2"/>
          <p:cNvSpPr txBox="1"/>
          <p:nvPr/>
        </p:nvSpPr>
        <p:spPr>
          <a:xfrm>
            <a:off x="653326" y="401733"/>
            <a:ext cx="7695491" cy="136652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ПОРТФОЛИО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оле 3"/>
          <p:cNvSpPr txBox="1"/>
          <p:nvPr/>
        </p:nvSpPr>
        <p:spPr>
          <a:xfrm>
            <a:off x="263436" y="2041938"/>
            <a:ext cx="8707069" cy="19195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spc="50" dirty="0" err="1" smtClean="0">
                <a:ln>
                  <a:noFill/>
                </a:ln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Парамоненко</a:t>
            </a:r>
            <a:endParaRPr lang="ru-RU" sz="4800" b="1" spc="50" dirty="0" smtClean="0">
              <a:ln>
                <a:noFill/>
              </a:ln>
              <a:gradFill>
                <a:gsLst>
                  <a:gs pos="25000">
                    <a:srgbClr val="E0322D"/>
                  </a:gs>
                  <a:gs pos="100000">
                    <a:srgbClr val="A01C18"/>
                  </a:gs>
                </a:gsLst>
                <a:lin ang="5400000" scaled="0"/>
              </a:gra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spc="50" dirty="0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Виктории Алексеевны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6265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24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E:\МОЯ АТТЕСТАЦИЯ\Сканы Парамоненко\image-0-02-04-d78bf6f005085e55ed3317aa6c8b67895811a537fe0e768b578bd62c5704c691-V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-171400"/>
            <a:ext cx="3276994" cy="4500594"/>
          </a:xfrm>
          <a:prstGeom prst="rect">
            <a:avLst/>
          </a:prstGeom>
          <a:noFill/>
        </p:spPr>
      </p:pic>
      <p:pic>
        <p:nvPicPr>
          <p:cNvPr id="3075" name="Picture 3" descr="E:\МОЯ АТТЕСТАЦИЯ\Сканы Парамоненко\image-0-02-04-ea9b2f11e276413eb0c5caa0b4b92169015bc33fdccce7beb7008f1d89ac9082-V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1800" y="406458"/>
            <a:ext cx="3528392" cy="4845859"/>
          </a:xfrm>
          <a:prstGeom prst="rect">
            <a:avLst/>
          </a:prstGeom>
          <a:noFill/>
        </p:spPr>
      </p:pic>
      <p:pic>
        <p:nvPicPr>
          <p:cNvPr id="3076" name="Picture 4" descr="E:\МОЯ АТТЕСТАЦИЯ\Сканы Парамоненко\Диплом Экологическая станция -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80112" y="1856453"/>
            <a:ext cx="3438057" cy="4853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61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27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е 81"/>
          <p:cNvSpPr txBox="1"/>
          <p:nvPr/>
        </p:nvSpPr>
        <p:spPr>
          <a:xfrm>
            <a:off x="323528" y="3861048"/>
            <a:ext cx="8568952" cy="259228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Calibri"/>
                <a:cs typeface="Times New Roman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65304" y="-3195736"/>
            <a:ext cx="9433048" cy="146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G:\!!!!!0000\Парамоненко Виктория Алексеев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57166"/>
            <a:ext cx="4357718" cy="6164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383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56"/>
          <p:cNvSpPr txBox="1"/>
          <p:nvPr/>
        </p:nvSpPr>
        <p:spPr>
          <a:xfrm>
            <a:off x="909002" y="2514600"/>
            <a:ext cx="7325995" cy="18288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5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ФОТОМАТЕРИАЛЫ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2960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F:\восстановлено\фото самокатопробег\DSCN0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29000"/>
            <a:ext cx="4464496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 descr="G:\!!!!!0000\19092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3816424" cy="316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4" descr="G:\!!!!!0000\2006201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88640"/>
            <a:ext cx="4495363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1" name="Picture 5" descr="G:\НОВОСТИ ПАРАМОНЕНКО\Зимние забавы\IMG_33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29000"/>
            <a:ext cx="3960440" cy="3304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29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G:\23 февраля\20180228_155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764704"/>
            <a:ext cx="5064223" cy="3798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G:\23 февраля\20180228_1609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78950"/>
            <a:ext cx="4608512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6463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G:\статья ПАРАД МАСОК\DSCN0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3923928" cy="3249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 descr="G:\Статья Праздник игрушки\DSCN98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548680"/>
            <a:ext cx="4409242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6277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е 69"/>
          <p:cNvSpPr txBox="1"/>
          <p:nvPr/>
        </p:nvSpPr>
        <p:spPr>
          <a:xfrm>
            <a:off x="169235" y="3486151"/>
            <a:ext cx="4366895" cy="32553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000" b="1" dirty="0" smtClean="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7170" name="Picture 2" descr="F:\ФОТОТ новый год\для САЙТА\IMG_0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4664"/>
            <a:ext cx="4572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 descr="F:\ФОТОТ новый год\для САЙТА\IMG_1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4392488" cy="292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F:\ФОТОТ новый год\для САЙТА\IMG_1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45024"/>
            <a:ext cx="4427984" cy="2951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 descr="F:\ФОТОТ новый год\для САЙТА\IMG_12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04664"/>
            <a:ext cx="432048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7885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ле 74"/>
          <p:cNvSpPr txBox="1"/>
          <p:nvPr/>
        </p:nvSpPr>
        <p:spPr>
          <a:xfrm>
            <a:off x="4518240" y="5906527"/>
            <a:ext cx="4560570" cy="26520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Рисунок 7" descr="F:\Новость Путешествие по Ангаре\DSCN03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4414260" cy="3304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F:\Новость Путешествие по Ангаре\DSCN03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92696"/>
            <a:ext cx="4423181" cy="3323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F:\ВИКЕ 2\Захваченный кадр 3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861048"/>
            <a:ext cx="4562213" cy="2776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оле 78"/>
          <p:cNvSpPr txBox="1"/>
          <p:nvPr/>
        </p:nvSpPr>
        <p:spPr>
          <a:xfrm>
            <a:off x="4857752" y="4643446"/>
            <a:ext cx="4106736" cy="164307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Литературно-музыкальные композиции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 smtClean="0">
              <a:solidFill>
                <a:srgbClr val="7030A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 smtClean="0">
              <a:solidFill>
                <a:srgbClr val="7030A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5669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ле 78"/>
          <p:cNvSpPr txBox="1"/>
          <p:nvPr/>
        </p:nvSpPr>
        <p:spPr>
          <a:xfrm>
            <a:off x="4644008" y="836711"/>
            <a:ext cx="4320480" cy="136815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Театрализованная деятельность</a:t>
            </a:r>
            <a:endParaRPr lang="ru-RU" sz="3200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 descr="F:\театр 05.05.2017\DSC_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745468" cy="314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290320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4320480" cy="3284984"/>
          </a:xfrm>
          <a:prstGeom prst="roundRect">
            <a:avLst/>
          </a:prstGeom>
          <a:noFill/>
        </p:spPr>
      </p:pic>
      <p:pic>
        <p:nvPicPr>
          <p:cNvPr id="3075" name="Picture 3" descr="F:\театр 05.05.2017\DSC_0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564904"/>
            <a:ext cx="4320480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9282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F:\фото телефон\image-0-02-04-0d7dd78a37b7fe572964a8934762c90da06975ee368dca114f253291d2d0704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92696"/>
            <a:ext cx="4429677" cy="4032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F:\фото телефон\Sent\IMG-20171025-W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068960"/>
            <a:ext cx="4350340" cy="3559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оле 78"/>
          <p:cNvSpPr txBox="1"/>
          <p:nvPr/>
        </p:nvSpPr>
        <p:spPr>
          <a:xfrm>
            <a:off x="357158" y="500042"/>
            <a:ext cx="3857652" cy="135732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ea typeface="Calibri"/>
                <a:cs typeface="Times New Roman"/>
              </a:rPr>
              <a:t>Театрализованная деятельность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755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е 6"/>
          <p:cNvSpPr txBox="1">
            <a:spLocks/>
          </p:cNvSpPr>
          <p:nvPr/>
        </p:nvSpPr>
        <p:spPr>
          <a:xfrm>
            <a:off x="3707904" y="476672"/>
            <a:ext cx="5184576" cy="590465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рождения: 18. 02 .1970 года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: среднее специальное, в 1990 году окончила Стахановское педагогическое училище Луганской области, музыкальное воспитание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Специальность по диплому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:учитель музыки и пения, музыкальный воспитатель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Место работы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Муниципальное бюджетное дошкольное образовательное учреждение «Детский сад комбинированного вида «Солнышко»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663491, Красноярский край,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Кежемский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г.Кодинск, ул. Михайлова дом 12 «А»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тел. 8(3914)3 7-01-85,  7-03-52,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факс  8(3914)3 2-22-51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kod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_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sol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@.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Занимаемая должность: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Музыкальный руководитель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Педагогический  стаж работы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:25 лет.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Стаж работы по специальности 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 год.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Стаж работы в МБДОУ  «Солнышко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год.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Занимаемая должность: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Музыкальный руководитель</a:t>
            </a:r>
          </a:p>
          <a:p>
            <a:endParaRPr lang="ru-RU" sz="1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G:\Документы из моего компьютера\РАЗНОЕ\image мое фот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48680"/>
            <a:ext cx="3024336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170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DCIM\100NIKON\DSCN04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500042"/>
            <a:ext cx="4450165" cy="334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E:\МОЯ АТТЕСТАЦИЯ\Сканы Парамоненко\20180307_1114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28604"/>
            <a:ext cx="3357586" cy="4905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755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" y="-541006"/>
            <a:ext cx="9144000" cy="7389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е 10"/>
          <p:cNvSpPr txBox="1">
            <a:spLocks noChangeArrowheads="1"/>
          </p:cNvSpPr>
          <p:nvPr/>
        </p:nvSpPr>
        <p:spPr bwMode="auto">
          <a:xfrm>
            <a:off x="611561" y="0"/>
            <a:ext cx="7374420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lumMod val="100000"/>
                    <a:lumOff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3" y="1628800"/>
            <a:ext cx="54006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476672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tx2">
                    <a:lumMod val="50000"/>
                  </a:schemeClr>
                </a:solidFill>
              </a:rPr>
              <a:t>«Горжусь профессией своей за то, </a:t>
            </a:r>
            <a:endParaRPr lang="ru-RU" sz="24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</a:rPr>
              <a:t>Что </a:t>
            </a:r>
            <a:r>
              <a:rPr lang="ru-RU" sz="2400" i="1" dirty="0">
                <a:solidFill>
                  <a:schemeClr val="tx2">
                    <a:lumMod val="50000"/>
                  </a:schemeClr>
                </a:solidFill>
              </a:rPr>
              <a:t>детство проживаю многократно…» </a:t>
            </a:r>
          </a:p>
        </p:txBody>
      </p:sp>
    </p:spTree>
    <p:extLst>
      <p:ext uri="{BB962C8B-B14F-4D97-AF65-F5344CB8AC3E}">
        <p14:creationId xmlns:p14="http://schemas.microsoft.com/office/powerpoint/2010/main" val="94199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18"/>
          <p:cNvSpPr txBox="1"/>
          <p:nvPr/>
        </p:nvSpPr>
        <p:spPr>
          <a:xfrm>
            <a:off x="792088" y="4507416"/>
            <a:ext cx="7632993" cy="127214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</a:pPr>
            <a:endParaRPr lang="ru-RU" sz="3600" b="1" i="1" dirty="0">
              <a:solidFill>
                <a:srgbClr val="1F497D">
                  <a:lumMod val="75000"/>
                </a:srgbClr>
              </a:solidFill>
              <a:latin typeface="Arial"/>
              <a:ea typeface="Times New Roman"/>
              <a:cs typeface="Times New Roman"/>
            </a:endParaRPr>
          </a:p>
          <a:p>
            <a:pPr lvl="0" algn="ctr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dirty="0" smtClean="0"/>
              <a:t>      </a:t>
            </a:r>
            <a:endParaRPr lang="ru-RU" sz="3600" b="1" dirty="0" smtClean="0"/>
          </a:p>
          <a:p>
            <a:pPr lvl="0" algn="ctr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Сведения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квалификационной</a:t>
            </a:r>
          </a:p>
          <a:p>
            <a:pPr lvl="0" algn="ctr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категории</a:t>
            </a:r>
            <a:endParaRPr lang="ru-RU" sz="2000" b="1" i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Поле 25"/>
          <p:cNvSpPr txBox="1">
            <a:spLocks/>
          </p:cNvSpPr>
          <p:nvPr/>
        </p:nvSpPr>
        <p:spPr>
          <a:xfrm>
            <a:off x="-108520" y="2852936"/>
            <a:ext cx="792088" cy="22301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1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100" dirty="0" smtClean="0">
              <a:effectLst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581" y="5829945"/>
            <a:ext cx="8424936" cy="999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настоящее время имею педагогическое звание «Воспитатель-методист», дата присвоения 05.04. 2013 г. ( Украина, Министерство образования и науки Украины, Управление образования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Алчевского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городского совета, Коммунальное учреждение «Дошкольное образовательное учреждение (ясли-сад) комбинированного типа №7 «Золотая рыбка»).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404664"/>
            <a:ext cx="4572000" cy="281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ДИПЛОМ</a:t>
            </a:r>
          </a:p>
        </p:txBody>
      </p:sp>
      <p:pic>
        <p:nvPicPr>
          <p:cNvPr id="7" name="Рисунок 6" descr="Диплом об образовании - 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0507" b="62500"/>
          <a:stretch>
            <a:fillRect/>
          </a:stretch>
        </p:blipFill>
        <p:spPr>
          <a:xfrm>
            <a:off x="1214414" y="785794"/>
            <a:ext cx="6643734" cy="42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531440"/>
            <a:ext cx="9252520" cy="7389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55685"/>
              </p:ext>
            </p:extLst>
          </p:nvPr>
        </p:nvGraphicFramePr>
        <p:xfrm>
          <a:off x="395536" y="836712"/>
          <a:ext cx="8136904" cy="4721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0"/>
                <a:gridCol w="4968552"/>
                <a:gridCol w="1728192"/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Дата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прохождения  курсов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Название курсов повышения квалификации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Количество часов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346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2011 год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Обучение в проекте профессионального развития «Музыкально-ритмическая деятельность как способ формирования творческих способностей дошкольников» в Луганском институте последипломного педагогического образования.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02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444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 год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Луганский областной институт последипломного педагогического образования «Организация образовательной деятельности в контексте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ФГОС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ДО» (Игра  как форма жизнедеятельности)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647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 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Автономная некоммерческая организация высшего профессионального образования «Европейский Университет « Бизнес Треугольник» ( г. Санкт-Петербург) по дополнительной профессиональной программе «Инновационные процессы в музыкальной педагогике»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23728" y="-315416"/>
            <a:ext cx="45161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/>
                <a:ea typeface="Times New Roman"/>
              </a:rPr>
              <a:t>Системность повышения квалификации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6856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е 25"/>
          <p:cNvSpPr txBox="1">
            <a:spLocks/>
          </p:cNvSpPr>
          <p:nvPr/>
        </p:nvSpPr>
        <p:spPr>
          <a:xfrm>
            <a:off x="-108520" y="2852936"/>
            <a:ext cx="792088" cy="22301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1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100" dirty="0" smtClean="0">
              <a:effectLst/>
              <a:ea typeface="Calibri"/>
              <a:cs typeface="Times New Roman"/>
            </a:endParaRPr>
          </a:p>
        </p:txBody>
      </p:sp>
      <p:pic>
        <p:nvPicPr>
          <p:cNvPr id="2050" name="Picture 2" descr="E:\МОЯ АТТЕСТАЦИЯ\Page_0000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7224" y="785794"/>
            <a:ext cx="3629253" cy="4929222"/>
          </a:xfrm>
          <a:prstGeom prst="rect">
            <a:avLst/>
          </a:prstGeom>
          <a:noFill/>
        </p:spPr>
      </p:pic>
      <p:pic>
        <p:nvPicPr>
          <p:cNvPr id="2051" name="Picture 3" descr="E:\МОЯ АТТЕСТАЦИЯ\Page_0000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3438" y="785794"/>
            <a:ext cx="3469154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270"/>
            <a:ext cx="9144000" cy="688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E:\МОЯ АТТЕСТАЦИЯ\Page_000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208" b="37500"/>
          <a:stretch>
            <a:fillRect/>
          </a:stretch>
        </p:blipFill>
        <p:spPr bwMode="auto">
          <a:xfrm>
            <a:off x="4572000" y="3143248"/>
            <a:ext cx="4284132" cy="3466640"/>
          </a:xfrm>
          <a:prstGeom prst="rect">
            <a:avLst/>
          </a:prstGeom>
          <a:noFill/>
        </p:spPr>
      </p:pic>
      <p:pic>
        <p:nvPicPr>
          <p:cNvPr id="1026" name="Picture 2" descr="E:\МОЯ АТТЕСТАЦИЯ\Page_0001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7235" b="53125"/>
          <a:stretch>
            <a:fillRect/>
          </a:stretch>
        </p:blipFill>
        <p:spPr bwMode="auto">
          <a:xfrm>
            <a:off x="642910" y="357166"/>
            <a:ext cx="4493898" cy="3214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104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E:\МОЯ АТТЕСТАЦИЯ\Сканы Парамоненко\Сертификат Воспитатель-человек - 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399" t="5995" r="7894" b="52035"/>
          <a:stretch>
            <a:fillRect/>
          </a:stretch>
        </p:blipFill>
        <p:spPr bwMode="auto">
          <a:xfrm>
            <a:off x="571472" y="214290"/>
            <a:ext cx="8182452" cy="585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3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E:\МОЯ АТТЕСТАЦИЯ\Сканы Парамоненко\image-0-02-04-6d4eddd036076ae70f32b94a9651dd4413ea814b756bb636c33295a1e4f37d5b-V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-500090"/>
            <a:ext cx="2928958" cy="4022603"/>
          </a:xfrm>
          <a:prstGeom prst="rect">
            <a:avLst/>
          </a:prstGeom>
          <a:noFill/>
        </p:spPr>
      </p:pic>
      <p:pic>
        <p:nvPicPr>
          <p:cNvPr id="2051" name="Picture 3" descr="E:\МОЯ АТТЕСТАЦИЯ\Сканы Парамоненко\image-0-02-04-25da3af4ab214895aaf540ea1d3a941fc88b754872b5179de72213c6e1d5c1e2-V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14546" y="571480"/>
            <a:ext cx="2928958" cy="4022604"/>
          </a:xfrm>
          <a:prstGeom prst="rect">
            <a:avLst/>
          </a:prstGeom>
          <a:noFill/>
        </p:spPr>
      </p:pic>
      <p:pic>
        <p:nvPicPr>
          <p:cNvPr id="2052" name="Picture 4" descr="E:\МОЯ АТТЕСТАЦИЯ\Сканы Парамоненко\image-0-02-04-111564a819c07f293ad0caa743590ade78fb1ed254aedc9d61e26a760282e52e-V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71934" y="1500174"/>
            <a:ext cx="2808835" cy="3857628"/>
          </a:xfrm>
          <a:prstGeom prst="rect">
            <a:avLst/>
          </a:prstGeom>
          <a:noFill/>
        </p:spPr>
      </p:pic>
      <p:pic>
        <p:nvPicPr>
          <p:cNvPr id="2053" name="Picture 5" descr="E:\МОЯ АТТЕСТАЦИЯ\Сканы Парамоненко\image-0-02-04-069259437082163b1b0b1f6ee4238d66b8290f6361b1c33eb9843235f21dccc2-V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00192" y="2732415"/>
            <a:ext cx="2711055" cy="3723338"/>
          </a:xfrm>
          <a:prstGeom prst="rect">
            <a:avLst/>
          </a:prstGeom>
          <a:noFill/>
        </p:spPr>
      </p:pic>
      <p:sp>
        <p:nvSpPr>
          <p:cNvPr id="7" name="Поле 46"/>
          <p:cNvSpPr txBox="1"/>
          <p:nvPr/>
        </p:nvSpPr>
        <p:spPr>
          <a:xfrm>
            <a:off x="4357686" y="0"/>
            <a:ext cx="4786314" cy="11812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 pitchFamily="18" charset="-52"/>
                <a:ea typeface="Calibri"/>
                <a:cs typeface="Times New Roman"/>
              </a:rPr>
              <a:t>Поощрения, награды, сертификаты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 pitchFamily="18" charset="-52"/>
                <a:ea typeface="Calibri"/>
                <a:cs typeface="Times New Roman"/>
              </a:rPr>
              <a:t>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Cyr" pitchFamily="18" charset="-52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61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251</Words>
  <Application>Microsoft Office PowerPoint</Application>
  <PresentationFormat>Экран (4:3)</PresentationFormat>
  <Paragraphs>58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</cp:lastModifiedBy>
  <cp:revision>87</cp:revision>
  <dcterms:created xsi:type="dcterms:W3CDTF">2013-01-31T10:08:31Z</dcterms:created>
  <dcterms:modified xsi:type="dcterms:W3CDTF">2018-03-12T01:06:19Z</dcterms:modified>
</cp:coreProperties>
</file>