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66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6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03964-E880-489A-A51D-BAC195AEAA53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38EE3-4F39-4596-B79E-F58CA5CE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87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3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3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7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1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94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4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6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7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6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1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7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7B07D-9449-4D28-8174-EE1CAF534BF2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484630-391B-4363-88A2-5A16C3FB4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0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3800" b="3800"/>
          <a:stretch/>
        </p:blipFill>
        <p:spPr>
          <a:xfrm>
            <a:off x="111871" y="118863"/>
            <a:ext cx="8928992" cy="67064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2219193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анкетирования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родителей</a:t>
            </a:r>
            <a:endParaRPr lang="ru-RU" sz="28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 детского </a:t>
            </a:r>
            <a:r>
              <a:rPr lang="ru-RU" sz="28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дорожно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транспортного травматизма»</a:t>
            </a:r>
            <a:endParaRPr lang="ru-RU" sz="2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625557"/>
            <a:ext cx="4039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 МБДОУ «Солнышко»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Севостьянова М.А.</a:t>
            </a:r>
            <a:endParaRPr lang="ru-RU" sz="1600" b="1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85025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комбинированного вида «Солнышко»</a:t>
            </a:r>
            <a:endParaRPr lang="ru-RU" sz="20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105781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анкетировании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родителей воспитанников подготовительных групп: 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группы «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Одуванчик»;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группы «Ландыш».</a:t>
            </a: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38245"/>
              </p:ext>
            </p:extLst>
          </p:nvPr>
        </p:nvGraphicFramePr>
        <p:xfrm>
          <a:off x="107504" y="116633"/>
          <a:ext cx="8928993" cy="6627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2232248"/>
                <a:gridCol w="3060117"/>
                <a:gridCol w="1357758"/>
                <a:gridCol w="148122"/>
                <a:gridCol w="1626692"/>
              </a:tblGrid>
              <a:tr h="288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ответили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 ли в семье личный транспорт?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обычно находится Ваш ребёнок-дошкольник, при поездке в автомобиле: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автокресле на переднем сиденье: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стоит позади передних кресел: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сидит на заднем сиденье, пристегнутый ремнем безопасности: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сидит в авто кресле на заднем сиденье: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сидит на бустере: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Расширенные ответы: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заднем сиденье, пристегнутый ремнями безопасности с </a:t>
                      </a: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адаптером «ФЭСТ»;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ничего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ответили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Обучаете ли Вы своего ребёнка правилам дорожного движения,  поведению в транспорте?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кем гуляет Ваш ребёнок?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один, я наблюдаю из окна: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один, я наблюдаю из окна, так как  у нас «глухой» двор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гуляем вместе: ребёнок играет, я сижу на скамейке и занимаюсь своими делами: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нахожусь рядом с ребёнком, контролирую ситуацию: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Расширенные ответы: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гуляет один и с сестрой;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гуляет на улице с девочками;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гуляет со старшим братом;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когда один, когда вместе, когда с друзьями.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4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96495"/>
              </p:ext>
            </p:extLst>
          </p:nvPr>
        </p:nvGraphicFramePr>
        <p:xfrm>
          <a:off x="107506" y="116632"/>
          <a:ext cx="8928990" cy="6743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8"/>
                <a:gridCol w="3024336"/>
                <a:gridCol w="2196047"/>
                <a:gridCol w="1782493"/>
                <a:gridCol w="1566076"/>
              </a:tblGrid>
              <a:tr h="403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ответили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считаете, светоотражающие элементы могут обезопасить вашего ребенка на  дороге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светоотражающие элементы есть у Вашего ребенка?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-полоски или другие светоотражательные элементы на куртке и штанах;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полоски на одежде и молнии на карманах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рюкзаке смайлик или отражатель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никаких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ответили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Вы узнаете о дорожных происшествиях, связанных с детьми?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на собраниях в детском саду: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из разговоров: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по телевидению, радио, в печати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сколько Вы оцениваете знание  правил дорожного движения Вашим ребенком?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считаю, что знает на «4»: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«3»: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затруднились ответить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научил Вашего ребенка соблюдать правила дорожного движения?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детский сад: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сами родители: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бабушка, дедушка: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мультфильмы и телевизионные передачи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совместно детский сад, родители и родные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9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34121"/>
              </p:ext>
            </p:extLst>
          </p:nvPr>
        </p:nvGraphicFramePr>
        <p:xfrm>
          <a:off x="179510" y="116633"/>
          <a:ext cx="8856985" cy="6676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2"/>
                <a:gridCol w="2851453"/>
                <a:gridCol w="2323925"/>
                <a:gridCol w="1768118"/>
                <a:gridCol w="1553447"/>
              </a:tblGrid>
              <a:tr h="426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ответили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часто Вы говорите ребенку о необходимости соблюдать правила дорожного движения?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ежедневно: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-иногда: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очень редко: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Расширенные ответы: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 мере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необходимости;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всегда, когда переходим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дорогу;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всегда, когда выходим на улицу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Соблюдаете ли Вы сами правила дорожного движения?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всегда соблюдаю: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не всегда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Нарушаете ли вы правила дорожного движения, когда идете вместе с ребенком?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иногда бывает, если спешим: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нет: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реагирует на Ваше нарушение ребенок?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никак не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реагирует;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говорит, что мы идем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требует, чтобы мы шли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не ответили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Расширенные ответы: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стараюсь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допускать нарушений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4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ли Ваш ребенок о «дорожных ловушках»? (дерево, загораживающее обзор; дорожный знак в кустах; поворот; перекресток....)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знает, но не соблюдает осторожность в этих местах:</a:t>
                      </a:r>
                    </a:p>
                    <a:p>
                      <a:pPr marL="18034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не знает:</a:t>
                      </a:r>
                    </a:p>
                    <a:p>
                      <a:pPr marL="18034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знает и всегда соблюдает осторожность в этих местах: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Расширенные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ответы: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з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атрудняюсь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ответить;</a:t>
                      </a:r>
                    </a:p>
                    <a:p>
                      <a:pPr marL="179388" indent="-179388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еще не приходилось разговаривать с ребенком на эту тему, но приняла к сведению.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9" marR="369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8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Планируете ли Вы приобрести ребенку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гироскутер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(велосипед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ролики, самокат и т.д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.)?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уже имеется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40856"/>
              </p:ext>
            </p:extLst>
          </p:nvPr>
        </p:nvGraphicFramePr>
        <p:xfrm>
          <a:off x="107504" y="116632"/>
          <a:ext cx="8928992" cy="6503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2808312"/>
                <a:gridCol w="2412071"/>
                <a:gridCol w="1782493"/>
                <a:gridCol w="1566076"/>
              </a:tblGrid>
              <a:tr h="407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ответили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ли Ваш ребенок правила пользования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гироскутером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(велосипедом, роликами, самокатом и т.д.) и безопасные места в городе для их использования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 Вы считаете, с какого возраста возможно отпускать  ребенка одного через дорогу?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5-6 лет;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6 - 7 лет, как пойдет в школу;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лет;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лет;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знаю, как смогу отпустить, старший ребенок 9 лет до сих пор со мной везде ходит;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 ходить;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зависит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 возраста, а от внимательности, т.е. когда будет готов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1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 Вы считаете, какие мероприятия необходимо провести с ребенком, прежде, чем разрешите ему ходить одному через дорогу.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беседы о ПДД;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выучить с ребенком правила дорожного движения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ежедневный инструктаж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самим всегда соблюдать правила, показывать пример;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профилактические мероприятия в ДОУ и городе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пройти вместе с ребенком путь следования. Можно несколько раз, а затем незаметно проследить, понял или нет;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посмотреть видеофильм о ПДД</a:t>
                      </a:r>
                    </a:p>
                    <a:p>
                      <a:pPr marL="201295" indent="-17970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без ответа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6" marR="3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832</Words>
  <Application>Microsoft Office PowerPoint</Application>
  <PresentationFormat>Экран (4:3)</PresentationFormat>
  <Paragraphs>147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марина</cp:lastModifiedBy>
  <cp:revision>10</cp:revision>
  <dcterms:created xsi:type="dcterms:W3CDTF">2016-10-24T03:27:46Z</dcterms:created>
  <dcterms:modified xsi:type="dcterms:W3CDTF">2018-02-25T16:35:16Z</dcterms:modified>
</cp:coreProperties>
</file>